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61" r:id="rId4"/>
    <p:sldId id="262" r:id="rId5"/>
    <p:sldId id="263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760"/>
    <p:restoredTop sz="94667"/>
  </p:normalViewPr>
  <p:slideViewPr>
    <p:cSldViewPr snapToGrid="0" snapToObjects="1">
      <p:cViewPr varScale="1">
        <p:scale>
          <a:sx n="116" d="100"/>
          <a:sy n="116" d="100"/>
        </p:scale>
        <p:origin x="192" y="3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3FAC-2C32-8C4D-B662-78E266782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EB01F1-C993-C047-8AA2-76A82EE38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D052C-E459-4C42-A921-3D19DE540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3D38A-4291-8843-ABA2-7691948B6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95C43-26F7-5C46-86D8-BE7B56E3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0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1649-490E-D143-BA15-32AF7B5B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F2DB9-8D41-E146-8339-9EEB57AE4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F25A7-0C44-804E-86F1-05703241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ECFA1-D212-A848-BC0C-F00B5364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7DF3-000B-2F4C-9A57-849AB3955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5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54135-1CC9-4846-98B0-022C6DC04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9827BA-A490-8949-B3A6-F8E089F9E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D3255-FB7F-9B49-8968-298F492A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3402F-84AD-9544-9053-022A0F3A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62046-BF34-284F-8835-2EC3A4F0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3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3D49D-F6A9-AF49-99D2-8DEB9F1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A35DF-FCF9-A947-BAC2-D494BF8A2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E4A00-F714-2F40-B5E9-4BCE5F4C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ED6F6-1E06-0043-A0FF-0E903C673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8283C-2F62-BE40-9D33-2651009E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7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91569-AF40-4249-BC11-C9D41A6B4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376BE-4501-3B42-A384-FC7DDD194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4B803-1FBD-ED4C-A51A-1F60EF8C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7A18B-D145-D144-A30F-A1ABED510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9A592-6179-EA4B-9738-C7A3EE2E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58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C9CB-F14F-A440-9F63-5032B6455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67AE-8FEA-654E-9A19-21F5D9ECD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2C9F5-A0AF-344F-BA91-590834E19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9C60C-793E-5645-B6B5-7854FBBD6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2AF6D-6256-AC47-8233-E8007789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F45CF-316D-0E47-9781-48BBB944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9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7121-D350-8147-96A0-526A4AD11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74AD7-C464-8542-9029-7699027DC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D9356-728F-D245-8446-EAA57691E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F80949-D27C-B745-AC88-DCE0092CBC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9916B-933C-EA4D-A581-40D1BB318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9237D2-FD62-C241-843D-06EA1BDD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71E080-02B5-A640-A4C4-A4D9DFE1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B6599D-71C5-DB4A-BEDF-0E4737686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9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7FB2-971C-1048-90E7-D2623478C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9202C-A9B8-9342-810E-0EB388915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FCFD1-CC76-8C48-9A92-57EEB083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7D704-F3E9-EA42-B525-F7CBE10B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9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E36A9B-0FCB-F349-BB6E-1E4C90614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22B18-C4DD-3141-9A2C-43D3CDA8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AB67-DCC9-684E-B2F2-E6B9D92A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0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43EF9-4300-0C41-B0B7-9B54C84B8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4945D-3B09-E24B-9A7C-FE91CE3BD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67614-3C10-A941-8492-E849AAF7A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2CAA7-02D2-C941-9FC9-30A7DDD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528C4-C38E-7545-97E4-6BC036091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C34BE-331D-1749-957C-C10EA6FF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384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F3274-CB3C-B44D-90C5-3CA0E18F3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53D9D-D41E-D64D-A52F-E2751245F0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1FB48-0BB4-6343-8DE2-3A2928BD0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89AD8-6C8E-B64D-9CE0-DB6AD51EB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A4683-6F31-4B40-B914-C38FC3AFA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DE375-959C-0E4A-BD70-38D4D6E82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00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D6092-0F03-004D-9B56-E5477FEE1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7B09E-91C0-BA44-97A3-B16AABECC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F99DB-9448-DA4B-8957-702F01BE43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6BBDD-F19C-5D43-8B44-83C4A52DC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327B-9BD4-C748-ABA7-AB47F5C189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1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5C0C4-F5C2-CD47-A55E-156901EA0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2550" y="579438"/>
            <a:ext cx="9144000" cy="1320800"/>
          </a:xfrm>
        </p:spPr>
        <p:txBody>
          <a:bodyPr/>
          <a:lstStyle/>
          <a:p>
            <a:r>
              <a:rPr lang="en-US" dirty="0"/>
              <a:t>Top Circuits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96E1-981F-1940-A24F-7529EAFCFD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10/01/2020 Thursday</a:t>
            </a:r>
          </a:p>
        </p:txBody>
      </p:sp>
    </p:spTree>
    <p:extLst>
      <p:ext uri="{BB962C8B-B14F-4D97-AF65-F5344CB8AC3E}">
        <p14:creationId xmlns:p14="http://schemas.microsoft.com/office/powerpoint/2010/main" val="630833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35740-648D-7F43-AAC3-99D51155E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234" y="1914525"/>
            <a:ext cx="3143250" cy="3143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0919CB-0604-054F-A5EB-EF513BF71955}"/>
              </a:ext>
            </a:extLst>
          </p:cNvPr>
          <p:cNvSpPr txBox="1"/>
          <p:nvPr/>
        </p:nvSpPr>
        <p:spPr>
          <a:xfrm>
            <a:off x="119234" y="-4769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0.05-4-0.85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16A32-F7FA-334C-BDEF-A30B1E5D3FA7}"/>
              </a:ext>
            </a:extLst>
          </p:cNvPr>
          <p:cNvSpPr txBox="1"/>
          <p:nvPr/>
        </p:nvSpPr>
        <p:spPr>
          <a:xfrm>
            <a:off x="2000250" y="-4769"/>
            <a:ext cx="503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 1 (ranked by Accuracy and Flexibility)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32169B-B10C-794E-A4CF-60C496572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98167" y="1485900"/>
            <a:ext cx="3886200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BC4297-4EE3-2040-A05C-F2A1D2125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54961" y="1400175"/>
            <a:ext cx="4171950" cy="417195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EF6DA0F-EFE0-624A-BBE5-9FA23F90D80F}"/>
              </a:ext>
            </a:extLst>
          </p:cNvPr>
          <p:cNvSpPr txBox="1"/>
          <p:nvPr/>
        </p:nvSpPr>
        <p:spPr>
          <a:xfrm>
            <a:off x="8409482" y="41397"/>
            <a:ext cx="21191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nodes: 3</a:t>
            </a:r>
          </a:p>
          <a:p>
            <a:r>
              <a:rPr lang="en-US" dirty="0"/>
              <a:t>+</a:t>
            </a:r>
            <a:r>
              <a:rPr lang="en-US" dirty="0" err="1"/>
              <a:t>ve</a:t>
            </a:r>
            <a:r>
              <a:rPr lang="en-US" dirty="0"/>
              <a:t> interactions: 5/9</a:t>
            </a:r>
          </a:p>
        </p:txBody>
      </p:sp>
    </p:spTree>
    <p:extLst>
      <p:ext uri="{BB962C8B-B14F-4D97-AF65-F5344CB8AC3E}">
        <p14:creationId xmlns:p14="http://schemas.microsoft.com/office/powerpoint/2010/main" val="228778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8EC112-69FA-7742-9D9B-2BE3E6041CBA}"/>
              </a:ext>
            </a:extLst>
          </p:cNvPr>
          <p:cNvSpPr txBox="1"/>
          <p:nvPr/>
        </p:nvSpPr>
        <p:spPr>
          <a:xfrm>
            <a:off x="792694" y="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0.09-32-0.85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84F14-71B1-0249-8D24-4DF5996FBA62}"/>
              </a:ext>
            </a:extLst>
          </p:cNvPr>
          <p:cNvSpPr txBox="1"/>
          <p:nvPr/>
        </p:nvSpPr>
        <p:spPr>
          <a:xfrm>
            <a:off x="0" y="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53DE51-88A0-D049-BF37-7D6E8250BA7A}"/>
              </a:ext>
            </a:extLst>
          </p:cNvPr>
          <p:cNvSpPr txBox="1"/>
          <p:nvPr/>
        </p:nvSpPr>
        <p:spPr>
          <a:xfrm>
            <a:off x="2824709" y="0"/>
            <a:ext cx="503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 2 (ranked by Accuracy and Flexibility)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76A11A7-AFFF-AF40-9E43-39246A8193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64" y="2428405"/>
            <a:ext cx="3462729" cy="3462729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95019661-4517-4441-A647-8DC13018219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26929" y="1838166"/>
            <a:ext cx="4127917" cy="41279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E12F10F-D827-9B48-8501-7081E97A543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9210" y="1740729"/>
            <a:ext cx="4322790" cy="4322790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1840F737-AE0B-3E4C-A781-EC2A99019CFA}"/>
              </a:ext>
            </a:extLst>
          </p:cNvPr>
          <p:cNvSpPr txBox="1"/>
          <p:nvPr/>
        </p:nvSpPr>
        <p:spPr>
          <a:xfrm>
            <a:off x="8929143" y="0"/>
            <a:ext cx="2470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nodes: 29</a:t>
            </a:r>
          </a:p>
          <a:p>
            <a:r>
              <a:rPr lang="en-US" dirty="0"/>
              <a:t>+</a:t>
            </a:r>
            <a:r>
              <a:rPr lang="en-US" dirty="0" err="1"/>
              <a:t>ve</a:t>
            </a:r>
            <a:r>
              <a:rPr lang="en-US" dirty="0"/>
              <a:t> interactions: 53/102</a:t>
            </a:r>
          </a:p>
        </p:txBody>
      </p:sp>
    </p:spTree>
    <p:extLst>
      <p:ext uri="{BB962C8B-B14F-4D97-AF65-F5344CB8AC3E}">
        <p14:creationId xmlns:p14="http://schemas.microsoft.com/office/powerpoint/2010/main" val="3212808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8EC112-69FA-7742-9D9B-2BE3E6041CBA}"/>
              </a:ext>
            </a:extLst>
          </p:cNvPr>
          <p:cNvSpPr txBox="1"/>
          <p:nvPr/>
        </p:nvSpPr>
        <p:spPr>
          <a:xfrm>
            <a:off x="792694" y="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0.07-36-0.85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84F14-71B1-0249-8D24-4DF5996FBA62}"/>
              </a:ext>
            </a:extLst>
          </p:cNvPr>
          <p:cNvSpPr txBox="1"/>
          <p:nvPr/>
        </p:nvSpPr>
        <p:spPr>
          <a:xfrm>
            <a:off x="0" y="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53DE51-88A0-D049-BF37-7D6E8250BA7A}"/>
              </a:ext>
            </a:extLst>
          </p:cNvPr>
          <p:cNvSpPr txBox="1"/>
          <p:nvPr/>
        </p:nvSpPr>
        <p:spPr>
          <a:xfrm>
            <a:off x="2824709" y="0"/>
            <a:ext cx="503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 3 (ranked by Accuracy and Flexibility)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40F737-AE0B-3E4C-A781-EC2A99019CFA}"/>
              </a:ext>
            </a:extLst>
          </p:cNvPr>
          <p:cNvSpPr txBox="1"/>
          <p:nvPr/>
        </p:nvSpPr>
        <p:spPr>
          <a:xfrm>
            <a:off x="9054059" y="-30088"/>
            <a:ext cx="247016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nodes: 32</a:t>
            </a:r>
          </a:p>
          <a:p>
            <a:r>
              <a:rPr lang="en-US" dirty="0"/>
              <a:t>+</a:t>
            </a:r>
            <a:r>
              <a:rPr lang="en-US" dirty="0" err="1"/>
              <a:t>ve</a:t>
            </a:r>
            <a:r>
              <a:rPr lang="en-US" dirty="0"/>
              <a:t> interactions: 55/108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CC5BB2B-51F9-FA41-A0BE-4728E4529C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158" y="1324131"/>
            <a:ext cx="3043003" cy="405733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959894A-F1C9-6049-8664-9B2E872E13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0614" y="1201711"/>
            <a:ext cx="4302178" cy="430217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8DB2151A-4E07-284B-8F61-9B5F7A2BD3F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52792" y="1509484"/>
            <a:ext cx="4764776" cy="476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2890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8EC112-69FA-7742-9D9B-2BE3E6041CBA}"/>
              </a:ext>
            </a:extLst>
          </p:cNvPr>
          <p:cNvSpPr txBox="1"/>
          <p:nvPr/>
        </p:nvSpPr>
        <p:spPr>
          <a:xfrm>
            <a:off x="792694" y="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0.07-32-0.75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84F14-71B1-0249-8D24-4DF5996FBA62}"/>
              </a:ext>
            </a:extLst>
          </p:cNvPr>
          <p:cNvSpPr txBox="1"/>
          <p:nvPr/>
        </p:nvSpPr>
        <p:spPr>
          <a:xfrm>
            <a:off x="0" y="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E53DE51-88A0-D049-BF37-7D6E8250BA7A}"/>
              </a:ext>
            </a:extLst>
          </p:cNvPr>
          <p:cNvSpPr txBox="1"/>
          <p:nvPr/>
        </p:nvSpPr>
        <p:spPr>
          <a:xfrm>
            <a:off x="2824709" y="0"/>
            <a:ext cx="503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Rank 4 (ranked by Accuracy and Flexibility)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840F737-AE0B-3E4C-A781-EC2A99019CFA}"/>
              </a:ext>
            </a:extLst>
          </p:cNvPr>
          <p:cNvSpPr txBox="1"/>
          <p:nvPr/>
        </p:nvSpPr>
        <p:spPr>
          <a:xfrm>
            <a:off x="8139658" y="86275"/>
            <a:ext cx="405234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nodes: 52</a:t>
            </a:r>
          </a:p>
          <a:p>
            <a:r>
              <a:rPr lang="en-US" dirty="0"/>
              <a:t>+</a:t>
            </a:r>
            <a:r>
              <a:rPr lang="en-US" dirty="0" err="1"/>
              <a:t>ve</a:t>
            </a:r>
            <a:r>
              <a:rPr lang="en-US" dirty="0"/>
              <a:t> interactions: 87/165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A75AA4A-8E21-2647-B2F2-16104D991F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78899"/>
            <a:ext cx="3807502" cy="380750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F48DCF06-AC43-5148-8B4F-111A3BE4D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47344" y="1525249"/>
            <a:ext cx="3807502" cy="380750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C6CB2B5-63D0-394C-89B8-F664188AF9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139659" y="1402829"/>
            <a:ext cx="4052341" cy="40523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4329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56</TotalTime>
  <Words>79</Words>
  <Application>Microsoft Macintosh PowerPoint</Application>
  <PresentationFormat>Widescreen</PresentationFormat>
  <Paragraphs>21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Top Circuits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Katebi, Ataur</dc:creator>
  <cp:lastModifiedBy>Katebi, Ataur</cp:lastModifiedBy>
  <cp:revision>21</cp:revision>
  <dcterms:created xsi:type="dcterms:W3CDTF">2020-10-01T17:39:08Z</dcterms:created>
  <dcterms:modified xsi:type="dcterms:W3CDTF">2020-10-01T18:37:38Z</dcterms:modified>
</cp:coreProperties>
</file>

<file path=docProps/thumbnail.jpeg>
</file>